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85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13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86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07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6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55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42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06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AA50-0896-469C-8477-086DC53C8825}" type="datetimeFigureOut">
              <a:rPr lang="nl-NL" smtClean="0"/>
              <a:t>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15D5-9B71-4F2A-BC8E-9F846C7B3C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58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8098" y="2111408"/>
            <a:ext cx="4960776" cy="2387600"/>
          </a:xfrm>
        </p:spPr>
        <p:txBody>
          <a:bodyPr/>
          <a:lstStyle/>
          <a:p>
            <a:r>
              <a:rPr lang="nl-NL" dirty="0" err="1"/>
              <a:t>Weltrusten</a:t>
            </a:r>
            <a:r>
              <a:rPr lang="nl-NL" dirty="0"/>
              <a:t> kleine beer</a:t>
            </a:r>
          </a:p>
        </p:txBody>
      </p:sp>
      <p:pic>
        <p:nvPicPr>
          <p:cNvPr id="13314" name="Picture 2" descr="http://s.s-bol.com/imgbase0/imagebase/large/FC/1/9/2/8/666828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42" y="351194"/>
            <a:ext cx="5238750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2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zon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Picture 2" descr="http://www.groeneaarde.com/z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29" y="651934"/>
            <a:ext cx="7086646" cy="47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hol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6" name="Picture 2" descr="http://thumbs.dreamstime.com/t/het-hol-van-de-beer-4685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2" y="1188401"/>
            <a:ext cx="5524280" cy="36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-rJQi34r21Yc/UpkQhAaLG_I/AAAAAAAAAEw/t8mt0-S7z0I/s1600/3-luik+sfeer+bij+grote+en+kleine+beer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86" y="1188401"/>
            <a:ext cx="4910475" cy="36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4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bed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://www.netbed.nl/img/product/groot/massief-houten-bed-olaf1-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51" y="1112144"/>
            <a:ext cx="5571894" cy="39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6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stoel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8194" name="Picture 2" descr="http://members.tele2.nl/lucassen74/be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28" y="609622"/>
            <a:ext cx="5102431" cy="44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2452255" y="2236124"/>
            <a:ext cx="831272" cy="349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27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vuur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" name="Tijdelijke aanduiding voor inhoud 1" descr="Open haard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57" y="920822"/>
            <a:ext cx="5819775" cy="4114800"/>
          </a:xfrm>
        </p:spPr>
      </p:pic>
    </p:spTree>
    <p:extLst>
      <p:ext uri="{BB962C8B-B14F-4D97-AF65-F5344CB8AC3E}">
        <p14:creationId xmlns:p14="http://schemas.microsoft.com/office/powerpoint/2010/main" val="171033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boek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9218" name="Picture 2" descr="http://www.marktplaza.nl/L28509517/1/Welterusten.-Kleine-Beer-28509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33" y="896186"/>
            <a:ext cx="30861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7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dag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" y="128860"/>
            <a:ext cx="1537222" cy="1716565"/>
          </a:xfrm>
          <a:prstGeom prst="rect">
            <a:avLst/>
          </a:prstGeom>
        </p:spPr>
      </p:pic>
      <p:pic>
        <p:nvPicPr>
          <p:cNvPr id="10242" name="Picture 2" descr="Dag en nac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5"/>
          <a:stretch/>
        </p:blipFill>
        <p:spPr bwMode="auto">
          <a:xfrm>
            <a:off x="4586257" y="812575"/>
            <a:ext cx="2612565" cy="42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nacht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" y="128860"/>
            <a:ext cx="1537222" cy="1716565"/>
          </a:xfrm>
        </p:spPr>
      </p:pic>
      <p:pic>
        <p:nvPicPr>
          <p:cNvPr id="11266" name="Picture 2" descr="Dag en nac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6"/>
          <a:stretch/>
        </p:blipFill>
        <p:spPr bwMode="auto">
          <a:xfrm>
            <a:off x="4754879" y="871074"/>
            <a:ext cx="2452255" cy="42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0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klein / groot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12290" name="Picture 2" descr="http://www.janbransen.nl/wp-content/uploads/2013/11/gajemee-e1385401434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41" y="572596"/>
            <a:ext cx="3429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Woorden in prenten</a:t>
            </a:r>
          </a:p>
          <a:p>
            <a:r>
              <a:rPr lang="nl-NL" dirty="0" err="1"/>
              <a:t>Weltrusten</a:t>
            </a:r>
            <a:r>
              <a:rPr lang="nl-NL" dirty="0"/>
              <a:t> </a:t>
            </a:r>
            <a:r>
              <a:rPr lang="nl-NL"/>
              <a:t>kleine beer</a:t>
            </a:r>
          </a:p>
        </p:txBody>
      </p:sp>
    </p:spTree>
    <p:extLst>
      <p:ext uri="{BB962C8B-B14F-4D97-AF65-F5344CB8AC3E}">
        <p14:creationId xmlns:p14="http://schemas.microsoft.com/office/powerpoint/2010/main" val="153947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21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lantaarn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http://www.boek-plaza.nl/media/catalog/product/cache/1/image/1200x1200/9df78eab33525d08d6e5fb8d27136e95/W/e/Welterusten_Kleine_Beer_2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7" t="42561" r="24679" b="26548"/>
          <a:stretch/>
        </p:blipFill>
        <p:spPr bwMode="auto">
          <a:xfrm>
            <a:off x="4377127" y="650163"/>
            <a:ext cx="2938226" cy="44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6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hand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3578"/>
            <a:ext cx="2686362" cy="3384816"/>
          </a:xfrm>
        </p:spPr>
      </p:pic>
    </p:spTree>
    <p:extLst>
      <p:ext uri="{BB962C8B-B14F-4D97-AF65-F5344CB8AC3E}">
        <p14:creationId xmlns:p14="http://schemas.microsoft.com/office/powerpoint/2010/main" val="413599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arm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11" y="1304144"/>
            <a:ext cx="4512254" cy="3384190"/>
          </a:xfrm>
        </p:spPr>
      </p:pic>
    </p:spTree>
    <p:extLst>
      <p:ext uri="{BB962C8B-B14F-4D97-AF65-F5344CB8AC3E}">
        <p14:creationId xmlns:p14="http://schemas.microsoft.com/office/powerpoint/2010/main" val="3695194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maan</a:t>
            </a:r>
          </a:p>
        </p:txBody>
      </p:sp>
      <p:pic>
        <p:nvPicPr>
          <p:cNvPr id="15362" name="Picture 2" descr="http://www.abc-antroposofie.nl/pags/mi_pics/969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47" y="396550"/>
            <a:ext cx="3436711" cy="51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>
            <a:off x="2976465" y="2537927"/>
            <a:ext cx="2183364" cy="214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59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ster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6386" name="Picture 2" descr="http://www.tizzerentizzier.nl/8/plaatjes/kleine-beer-clos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9" y="615820"/>
            <a:ext cx="7096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1922106" y="1287626"/>
            <a:ext cx="1548882" cy="214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4554894" y="1173327"/>
            <a:ext cx="682690" cy="22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>
            <a:off x="4554894" y="1502230"/>
            <a:ext cx="682690" cy="22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69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een lichtje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7410" name="Picture 2" descr="https://teleblik.nl/sites/default/files/prentenboek1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5" r="21977" b="55731"/>
          <a:stretch/>
        </p:blipFill>
        <p:spPr bwMode="auto">
          <a:xfrm>
            <a:off x="4635685" y="1913114"/>
            <a:ext cx="2792100" cy="23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5587408" y="2071395"/>
            <a:ext cx="888037" cy="1026367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787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spelen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2530" name="Picture 2" descr="http://boek.veterpro.net/rec/dm4/010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04" y="1133891"/>
            <a:ext cx="5692192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3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ondergaan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4578" name="Picture 2" descr="http://www.topvraag.be/sites/default/files/styles/fullvraag-hor/public/zonsonder.jpg?itok=ruGGiC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00" y="867745"/>
            <a:ext cx="5844009" cy="43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64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gaan  </a:t>
            </a:r>
            <a:br>
              <a:rPr lang="nl-NL" dirty="0"/>
            </a:br>
            <a:r>
              <a:rPr lang="nl-NL" dirty="0"/>
              <a:t>(ze gaan naar buiten)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5602" name="Picture 2" descr="https://wdka0822471.files.wordpress.com/2012/04/welterusten-kleine-beer-blog-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34" y="678148"/>
            <a:ext cx="5801829" cy="43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14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zeggen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18434" name="Picture 2" descr="https://s-media-cache-ak0.pinimg.com/236x/e6/da/0a/e6da0a0e36648a48d5f34d3f6003b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44" y="701187"/>
            <a:ext cx="3576669" cy="45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41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naar bed brengen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9458" name="Picture 2" descr="http://www.rashid.nl/kleine_be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11" y="430686"/>
            <a:ext cx="4156578" cy="50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711959" y="3760237"/>
            <a:ext cx="2631233" cy="755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17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slapen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3554" name="Picture 2" descr="http://www.home.zonnet.nl/lucassen74/bee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5" t="28549" r="5544" b="35549"/>
          <a:stretch/>
        </p:blipFill>
        <p:spPr bwMode="auto">
          <a:xfrm>
            <a:off x="3788227" y="1642189"/>
            <a:ext cx="4114801" cy="3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36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bang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0482" name="Picture 2" descr="http://oud.digischool.nl/po/community12/beveiligd/Kleine%20Beer/kleine%20be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52" y="1398258"/>
            <a:ext cx="3833496" cy="2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82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buiten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1506" name="Picture 2" descr="http://www.jufgerdineke.nl/wp-content/uploads/2015/09/969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10" y="881742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4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binnen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6626" name="Picture 2" descr="https://teleblik.nl/sites/default/files/prentenboek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81" y="722669"/>
            <a:ext cx="5680640" cy="42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01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een ,  twee , drie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27650" name="Picture 2" descr="http://static.webshopapp.com/shops/014128/files/008607335/lantaarn-gigant-set-va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25" y="346702"/>
            <a:ext cx="6428543" cy="50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83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05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neerleggen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027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lopen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517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liggen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het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74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pakken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938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lezen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995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staan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689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aansteken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43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ophangen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763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Ik ben bang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474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Slaap lekker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47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dankjewel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75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A9CB2B66-3CDF-4243-82D3-48551D86B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56077"/>
              </p:ext>
            </p:extLst>
          </p:nvPr>
        </p:nvGraphicFramePr>
        <p:xfrm>
          <a:off x="838200" y="179388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979">
                  <a:extLst>
                    <a:ext uri="{9D8B030D-6E8A-4147-A177-3AD203B41FA5}">
                      <a16:colId xmlns:a16="http://schemas.microsoft.com/office/drawing/2014/main" val="1637575845"/>
                    </a:ext>
                  </a:extLst>
                </a:gridCol>
                <a:gridCol w="4122821">
                  <a:extLst>
                    <a:ext uri="{9D8B030D-6E8A-4147-A177-3AD203B41FA5}">
                      <a16:colId xmlns:a16="http://schemas.microsoft.com/office/drawing/2014/main" val="453779080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4074812687"/>
                    </a:ext>
                  </a:extLst>
                </a:gridCol>
                <a:gridCol w="4150895">
                  <a:extLst>
                    <a:ext uri="{9D8B030D-6E8A-4147-A177-3AD203B41FA5}">
                      <a16:colId xmlns:a16="http://schemas.microsoft.com/office/drawing/2014/main" val="223855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6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73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22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43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4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76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een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956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095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31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033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583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9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38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2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555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55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59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beer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  <p:pic>
        <p:nvPicPr>
          <p:cNvPr id="3074" name="Picture 2" descr="http://lemniscaat.nl/image.php?src=/images/boeken/9781138601383.jpg&amp;width=200&amp;no-image=/images/no-image-Lemniscaat%20N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0"/>
          <a:stretch/>
        </p:blipFill>
        <p:spPr bwMode="auto">
          <a:xfrm>
            <a:off x="4436628" y="1214293"/>
            <a:ext cx="2986636" cy="37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89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177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40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885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99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Grote Beer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ttps://teleblik.nl/sites/default/files/prentenboek1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37829"/>
          <a:stretch/>
        </p:blipFill>
        <p:spPr bwMode="auto">
          <a:xfrm>
            <a:off x="4788132" y="1098607"/>
            <a:ext cx="2394066" cy="37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6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Kleine Beer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http://www.abc-antroposofie.nl/pags/mi_pics/1907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73" y="1009475"/>
            <a:ext cx="23812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4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677593"/>
            <a:ext cx="10515600" cy="751350"/>
          </a:xfrm>
        </p:spPr>
        <p:txBody>
          <a:bodyPr/>
          <a:lstStyle/>
          <a:p>
            <a:pPr algn="ctr"/>
            <a:r>
              <a:rPr lang="nl-NL" dirty="0"/>
              <a:t>de sneeuw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79704"/>
            <a:ext cx="10515600" cy="53482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www.tizzerentizzier.nl/8/plaatjes/kleine-beer-clos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472584"/>
            <a:ext cx="7096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2119745" y="4671753"/>
            <a:ext cx="1105593" cy="34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2777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95</Words>
  <Application>Microsoft Office PowerPoint</Application>
  <PresentationFormat>Breedbeeld</PresentationFormat>
  <Paragraphs>56</Paragraphs>
  <Slides>63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Kantoorthema</vt:lpstr>
      <vt:lpstr>Weltrusten kleine beer</vt:lpstr>
      <vt:lpstr>Les 1</vt:lpstr>
      <vt:lpstr>de</vt:lpstr>
      <vt:lpstr>het</vt:lpstr>
      <vt:lpstr>een</vt:lpstr>
      <vt:lpstr>de beer</vt:lpstr>
      <vt:lpstr>Grote Beer</vt:lpstr>
      <vt:lpstr>Kleine Beer</vt:lpstr>
      <vt:lpstr>de sneeuw</vt:lpstr>
      <vt:lpstr>de zon</vt:lpstr>
      <vt:lpstr>het hol</vt:lpstr>
      <vt:lpstr>het bed</vt:lpstr>
      <vt:lpstr>de stoel</vt:lpstr>
      <vt:lpstr>het vuur</vt:lpstr>
      <vt:lpstr>het boek</vt:lpstr>
      <vt:lpstr>de dag</vt:lpstr>
      <vt:lpstr>de nacht</vt:lpstr>
      <vt:lpstr>klein / groot </vt:lpstr>
      <vt:lpstr>dag 2</vt:lpstr>
      <vt:lpstr>de lantaarn</vt:lpstr>
      <vt:lpstr>de hand</vt:lpstr>
      <vt:lpstr>de arm</vt:lpstr>
      <vt:lpstr>de maan</vt:lpstr>
      <vt:lpstr>de ster</vt:lpstr>
      <vt:lpstr>een lichtje</vt:lpstr>
      <vt:lpstr>spelen</vt:lpstr>
      <vt:lpstr>ondergaan</vt:lpstr>
      <vt:lpstr>gaan   (ze gaan naar buiten)</vt:lpstr>
      <vt:lpstr>zeggen</vt:lpstr>
      <vt:lpstr>naar bed brengen</vt:lpstr>
      <vt:lpstr>slapen</vt:lpstr>
      <vt:lpstr>bang</vt:lpstr>
      <vt:lpstr>buiten</vt:lpstr>
      <vt:lpstr>binnen</vt:lpstr>
      <vt:lpstr>een ,  twee , drie</vt:lpstr>
      <vt:lpstr>dag 3</vt:lpstr>
      <vt:lpstr>neerleggen</vt:lpstr>
      <vt:lpstr>lopen</vt:lpstr>
      <vt:lpstr>liggen</vt:lpstr>
      <vt:lpstr>pakken</vt:lpstr>
      <vt:lpstr>lezen</vt:lpstr>
      <vt:lpstr>staan</vt:lpstr>
      <vt:lpstr>aansteken</vt:lpstr>
      <vt:lpstr>ophangen</vt:lpstr>
      <vt:lpstr>Ik ben bang</vt:lpstr>
      <vt:lpstr>Slaap lekker</vt:lpstr>
      <vt:lpstr>dankjewel</vt:lpstr>
      <vt:lpstr>PowerPoint-presentatie</vt:lpstr>
      <vt:lpstr>dag 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Weltrusten kleine beer</dc:title>
  <dc:creator>aurora smit</dc:creator>
  <cp:lastModifiedBy>aurora smit</cp:lastModifiedBy>
  <cp:revision>8</cp:revision>
  <dcterms:created xsi:type="dcterms:W3CDTF">2016-01-03T20:46:14Z</dcterms:created>
  <dcterms:modified xsi:type="dcterms:W3CDTF">2017-12-03T21:09:37Z</dcterms:modified>
</cp:coreProperties>
</file>